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Job Titles are wrong, but some are useful. -&gt; Im from IT
  Insurance is in fact IT with an insurance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Ideation is the systematic process of generating, developing, and communicating ideas. It's creativity in action—the deliberate practice of producing and refining concepts. Ideation typically involves techniques like brainstorming, mind mapping, or design thinking workshops. It takes raw creative impulses and shapes them into more concrete concepts that can be evaluated and refined. Using the earlier example, ideation would involve sketching out different ways a portable music device might work, considering user needs, and exploring various technical approaches.
Photo by &lt;a href="https://unsplash.com/@dynastywind?utm_source=unsplash&amp;utm_medium=referral&amp;utm_content=creditCopyText"&gt;Lyndon Li&lt;/a&gt; on &lt;a href="https://unsplash.com/photos/a-long-exposure-photo-of-sparks-in-a-tunnel-EHMTGqCw7Xc?utm_source=unsplash&amp;utm_medium=referral&amp;utm_content=creditCopyText"&gt;Unsplash&lt;/a&gt;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Innovation is the successful implementation of creative ideas that create value. It's not just about having novel ideas—it's about executing them in ways that make a real difference, whether that's solving a problem, improving a process, or creating new opportunities. Innovation requires not just creativity and ideation, but also resources, persistence, and practical execution. The iPod was an innovation because it actually brought that "thousand songs in your pocket" vision to market and changed how people experienced music.
Photo by &lt;a href="https://unsplash.com/@shofukan?utm_source=unsplash&amp;utm_medium=referral&amp;utm_content=creditCopyText"&gt;Colin Avery&lt;/a&gt; on &lt;a href="https://unsplash.com/photos/black-metal-opened-charcoal-burner-InMS8UZ5Ki8?utm_source=unsplash&amp;utm_medium=referral&amp;utm_content=creditCopyText"&gt;Unsplash&lt;/a&gt;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Archimedes of Syracuse
Eureka -&gt; Density
Photo by &lt;a href="https://unsplash.com/@olenkasergienko?utm_source=unsplash&amp;utm_medium=referral&amp;utm_content=creditCopyText"&gt;Olena Bohovyk&lt;/a&gt; on &lt;a href="https://unsplash.com/photos/brown-glass-bottle-on-white-table-VUctfL2pN0Y?utm_source=unsplash&amp;utm_medium=referral&amp;utm_content=creditCopyText"&gt;Unsplash&lt;/a&gt;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Archimedes of Syracuse
Eureka -&gt; Density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1772 by English natural philosopher and chemist Joseph Priestley 
1844  Horace  Wells
Photo by &lt;a href="https://unsplash.com/@igrindphoto?utm_source=unsplash&amp;utm_medium=referral&amp;utm_content=creditCopyText"&gt;Evgeniy Smersh&lt;/a&gt; on &lt;a href="https://unsplash.com/photos/concert-crowd-moshing-enthusiastically-in-the-night-jVtSmbDZYk4?utm_source=unsplash&amp;utm_medium=referral&amp;utm_content=creditCopyText"&gt;Unsplash&lt;/a&gt;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Laughing gas
1772 by English natural philosopher and chemist Joseph Priestley 
1844  Horace  Wells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1941 George de Mestral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Velcro
1941 George de Mestral
Extreme close-up of Velcro, photorealistic, with dramatic, directional lighting creating deep shadows and highlights. The intricate hooks and loops are sharply in focus against a completely black, infinite background, emphasizing texture and depth.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work environment that motivates peak performance"
ball pool
table football
creative furniture
a walk in the "Baloise" Park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work environment that motivates peak performance"
ball pool
table football
creative furniture
a walk in the "Baloise" Park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Culture is the shared beliefs, values, customs, behaviors, and artifacts that characterize a group or society and are transmitted across generations.
Culture with capital C - millenaires.
Culture is how we do things around here.
Photo by &lt;a href="https://unsplash.com/@rylouma?utm_source=unsplash&amp;utm_medium=referral&amp;utm_content=creditCopyText"&gt;Marylou Fortier&lt;/a&gt; on &lt;a href="https://unsplash.com/photos/two-pyramid-during-golden-hour-DYMC1mP3HS4?utm_source=unsplash&amp;utm_medium=referral&amp;utm_content=creditCopyText"&gt;Unsplash&lt;/a&gt;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Gold card
Code camp
Open Friday
Hackathon
Photo by &lt;a href="https://unsplash.com/@itzshunnn?utm_source=unsplash&amp;utm_medium=referral&amp;utm_content=creditCopyText"&gt;shun idota&lt;/a&gt; on &lt;a href="https://unsplash.com/photos/cars-parked-on-the-side-of-the-road-during-daytime-cekJ1XXx1Rk?utm_source=unsplash&amp;utm_medium=referral&amp;utm_content=creditCopyText"&gt;Unsplash&lt;/a&gt;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&lt;a href="https://unsplash.com/@estebanjvr?utm_source=unsplash&amp;utm_medium=referral&amp;utm_content=creditCopyText"&gt;Esteban Palacios Blanco&lt;/a&gt; on &lt;a href="https://unsplash.com/photos/a-row-of-blue-and-white-dresses-_CDeT66OOhc?utm_source=unsplash&amp;utm_medium=referral&amp;utm_content=creditCopyText"&gt;Unsplash&lt;/a&gt;
Pro cedere
Progress
Budget
Voice of customer
Innovation 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Kickbox process , Innofunnel, Voice of Customer
Kickbox party
Pro cedere
Budget &amp; sponsorship
Involve people -&gt; scale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Celebrate
"A hyper-realistic, high-resolution press photograph capturing the peak moment of a grand celebration. Focus on a female victorious cyclist in sharp detail, as if taken by a professional sports photographer. She should be wearing a cycling jersey with a prominent Baloise logo, clearly visible on the chest of her jersey. She is holding a champagne bottle mid-spray, celebrating her win. The background features a blurred but recognizable crowd, expressing raw, ecstatic emotion – mouths open in cheers, hands raised in jubilation. Confetti is frozen in motion, and stadium lights glint off metallic surfaces. Emphasize authentic expressions, dynamic action, and true-to-life lighting, avoiding any artificial or stylized elements. The image should feel immediate, unposed, and perfectly timed, like a snapshot from a live event.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hyper-realistic, high-resolution press photograph capturing the peak moment of a grand celebration. Focus on a female victorious cyclist in sharp detail, as if taken by a professional sports photographer. She should be wearing a cycling jersey with a prominent Baloise logo, clearly visible on the chest of her jersey. She is holding a champagne bottle mid-spray, celebrating her win. The background features a blurred but recognizable crowd, expressing raw, ecstatic emotion – mouths open in cheers, hands raised in jubilation. Confetti is frozen in motion, and stadium lights glint off metallic surfaces. Emphasize authentic expressions, dynamic action, and true-to-life lighting, avoiding any artificial or stylized elements. The image should feel immediate, unposed, and perfectly timed, like a snapshot from a live event.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Humans innovate
Hire the best
Make them better
Can AI innovate?
AlphaFold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I just listen to a keynote telling me to open the windows if I want innovation?
Do any all
Baby steps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image for NY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your people take control and don't be afraid to see the symbols of power slightly deteriorate.
Get out of the way.
Photo by &lt;a href="https://unsplash.com/@aarsoph?utm_source=unsplash&amp;utm_medium=referral&amp;utm_content=creditCopyText"&gt;Kristijan Arsov&lt;/a&gt; on &lt;a href="https://unsplash.com/photos/two-monkeys-sitting-on-top-of-a-golden-statue-2vkUywv7LNQ?utm_source=unsplash&amp;utm_medium=referral&amp;utm_content=creditCopyText"&gt;Unsplash&lt;/a&gt;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Openness
wiki
open friday
Insurance is data and knowledge.
Data classification and Openness
Take the fear away.
FOSS
Photo by &lt;a href="https://unsplash.com/@yaooo_?utm_source=unsplash&amp;utm_medium=referral&amp;utm_content=creditCopyText"&gt;yao oo&lt;/a&gt; on &lt;a href="https://unsplash.com/photos/a-bunch-of-mushrooms-that-are-on-a-shelf-p_Bpv-iu7QI?utm_source=unsplash&amp;utm_medium=referral&amp;utm_content=creditCopyText"&gt;Unsplash&lt;/a&gt;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vs External Innovation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Failure
==&gt; So how do we do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Creativity is the foundational mental capacity to generate novel ideas, connections, or perspectives. It's about thinking differently, seeing patterns others miss, or imagining possibilities that don't yet exist. Creativity is cognitive and abstract—it happens in your mind when you make unexpected associations or challenge conventional thinking. For example, wondering "what if we could carry a thousand songs in our pocket?" is creative thinking.
Photo by &lt;a href="https://unsplash.com/@bhushan07?utm_source=unsplash&amp;utm_medium=referral&amp;utm_content=creditCopyText"&gt;Bhushan Sadani&lt;/a&gt; on &lt;a href="https://unsplash.com/photos/bokeh-light-photo-M-xaOaCzy_M?utm_source=unsplash&amp;utm_medium=referral&amp;utm_content=creditCopyText"&gt;Unsplash&lt;/a&gt;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Culture that Empowers Innovation and Creativity at Scale</dc:title>
  <dc:subject>A presentation on building a culture for innovation and creativity at scale.</dc:subject>
  <dc:creator>Matthias Cullmann</dc:creator>
  <cp:lastModifiedBy>Matthias Cullmann</cp:lastModifiedBy>
  <cp:revision>1</cp:revision>
  <dcterms:created xsi:type="dcterms:W3CDTF">2025-10-28T18:27:50Z</dcterms:created>
  <dcterms:modified xsi:type="dcterms:W3CDTF">2025-10-28T18:27:50Z</dcterms:modified>
</cp:coreProperties>
</file>